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Introducción al Desarrollo Web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Diseñar interfaces de usuario atractivas y funcionales.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experiencias de usuario personalizadas y accesibles.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web escalables y seguras.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tecnologías de vanguardia como Reame y Angular.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Tecnologías de Desarrollo Web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lenguajes de programación como Java.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Cripta y Python.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Aplicar frameworks como Cango y Robí on Paila.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web con tecnologías de frontes como HTML y CSS.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Diseño de Interfaces de Usuario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prototipos de interfaces de usuario interactivas.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Diseñar experiencias de usuario personalizadas y accesibles.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herramientas de diseño como Sketch y Filma.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pruebas de usabilidad y feedback de usuarios.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Desarrollo de Aplicaciones Web Móviles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aplicaciones web móviles responsivas y accesibles.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tecnologías de frontes como Reame Nativo y Frutier.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web móviles con tecnologías de bachead como Bode.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funcionalidades de geolocalización y notificaciones pus.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Seguridad en el Desarrollo Web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protocolos de seguridad como HTTPS y SSL.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tecnologías de autenticación como pauta y JWT.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Sito scripting.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pruebas de penetración y análisis de vulnerabilidades.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Pruebas y Depuración de Aplicaciones Web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pruebas unitarias y de integración.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herramientas de depuración como Crome Den.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Tole y Firefox Developer Editen.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Identificar y solucionar errores y bus.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Despliegue y Mantenimiento de Aplicaciones Web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plataformas de despliegue como AWS y Golee Clore.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Configurar servidores y bases de datos para el despliegue.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estrategias de backup y recuperación de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actualizaciones y mantenimiento regular de la aplicación.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Tendencias y Futuro del Desarrollo Web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tecnologías de inteligencia artificial y achine leasing.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web con realidad aumentada y virtual.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tecnologías de blockchain y criptografía.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experiencias de usuario personalizadas y accesibles con tecnologías de vanguardia.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TecCreate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Desarrollo de Aplicaciones Web
Categoría: Área de Tecnología y Software
Referencia interna: desarrollo-aplicaciones-web</dc:title>
  <dc:subject>Tema: Desarrollo de Aplicaciones Web
Categoría: Área de Tecnología y Software
Referencia interna: desarrollo-aplicaciones-web</dc:subject>
  <dc:creator>TecCreate</dc:creator>
  <cp:lastModifiedBy>TecCreate</cp:lastModifiedBy>
  <cp:revision>1</cp:revision>
  <dcterms:created xsi:type="dcterms:W3CDTF">2025-10-22T16:19:54Z</dcterms:created>
  <dcterms:modified xsi:type="dcterms:W3CDTF">2025-10-22T16:19:54Z</dcterms:modified>
</cp:coreProperties>
</file>